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5" r:id="rId1"/>
  </p:sldMasterIdLst>
  <p:notesMasterIdLst>
    <p:notesMasterId r:id="rId12"/>
  </p:notesMasterIdLst>
  <p:sldIdLst>
    <p:sldId id="256" r:id="rId2"/>
    <p:sldId id="267" r:id="rId3"/>
    <p:sldId id="266" r:id="rId4"/>
    <p:sldId id="258" r:id="rId5"/>
    <p:sldId id="260" r:id="rId6"/>
    <p:sldId id="259" r:id="rId7"/>
    <p:sldId id="262" r:id="rId8"/>
    <p:sldId id="264" r:id="rId9"/>
    <p:sldId id="265" r:id="rId10"/>
    <p:sldId id="261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>
        <p:scale>
          <a:sx n="122" d="100"/>
          <a:sy n="122" d="100"/>
        </p:scale>
        <p:origin x="20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6:24:11.0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909 1016 24575,'28'-12'0,"28"-20"0,-9 3 0,4-2 0,11-6 0,2-1 0,1 1 0,-1 2 0,-6 4 0,-3 3 0,25-9 0,-27 14 0,-23 12 0,-16 8 0,-6 18 0,-9 19 0,-15 17 0,-20 10 0,-30-3 0,19-33 0,-5-3 0,-5-3 0,-2-3 0,-4-4 0,-1-3 0,2-3 0,2-2 0,8-1 0,3-2 0,-25-1 0,23 0 0,40-1 0,41-5 0,55-4 0,-23 5 0,3 1 0,7-1 0,2 2 0,-5 2 0,-1 2 0,-12 2 0,-4 2 0,21 10 0,-32 6 0,-35 0 0,-46-7 0,-42-10 0,27-9 0,-4-7 0,-3-5 0,1-5 0,9-4 0,5-4 0,-22-32 0,32 11 0,36 16 0,39 15 0,31 21 0,25 29 0,-43-7 0,-2 5 0,-6 2 0,-4 2 0,17 22 0,-26-19 0,-45-18 0,-40-27 0,-28-28 0,34 8 0,2-3 0,6-4 0,5 0 0,-14-25 0,24 23 0,18 20 0,19 12 0,22 9 0,17 13 0,10 12 0,-7 5 0,-17-1 0,-19-9 0,-32-9 0,-33-5 0,-26-11 0,-9-17 0,17-21 0,23-20 0,27-6 0,30 8 0,34 19 0,32 22 0,17 26 0,-49 7 0,-2 4 0,28 33 0,-30 8 0,-35-7 0,-41-16 0,-30-15 0,-11-20 0,17-27 0,24-20 0,31-10 0,31 6 0,31 20 0,20 22 0,0 23 0,-16 24 0,-25 14 0,-28 8 0,-43-9 0,-54-10 0,24-26 0,-5-4 0,-8-4 0,0-3 0,7-2 0,5-1 0,-33-3 0,48-1 0,34-4 0,59-3 0,50 0 0,-28 5 0,6 1 0,10 3 0,1 3 0,-5 5 0,-2 4 0,-12 2 0,-6 3 0,24 21 0,-43-5 0,-53-11 0,-55-9 0,12-10 0,-6-4 0,-8-5 0,-2-5 0,3-4 0,3-3 0,12-1 0,5-3 0,-13-16 0,31 14 0,25 11 0,21 7 0,20 3 0,19 2 0,7 0 0,-8 2 0,-18 5 0,-17 2 0,-26 2 0,-25 0 0,-46-3 0,28-5 0,-3-1 0,-7-1 0,0 0 0,-1-1 0,3 0 0,-28 0 0,25-3 0,35-5 0,47-4 0,62 0 0,-9 7 0,9 2 0,-13 4 0,3 1 0,0 3 0,4 3 0,0 3 0,-2 1 0,-7 1 0,-1 2 0,-5 2 0,12 7 0,-7 3 0,17 16 0,-48-23 0,-46-7 0,-47-13 0,-34-4 0,32 0 0,-1-2 0,0-2 0,2-1 0,5 0 0,3 0 0,-34-4 0,40 8 0,3 12 0,15 9 0,-8 5 0,-3 0 0,3-9 0,-2-8 0,-6-11 0,-6-10 0,-1-5 0,7-1 0,8 9 0,9 7 0,5 5 0,2 2 0,0 0 0,0 2 0,1 1 0,1 1 0,4 1 0,5-7 0,4-11 0,21-20 0,23-14 0,19 0 0,8 12 0,-16 20 0,-20 10 0,-17 7 0,-9 2 0,-13 8 0,-17 9 0,-15 10 0,-11 7 0,6-1 0,13-5 0,14-8 0,10-13 0,5-13 0,2-10 0,0-4 0,-2 4 0,-5 7 0,-25 3 0,-27 2 0,-18-6 0,-3-5 0,21-6 0,20-2 0,19 5 0,9 4 0,5 5 0,-6 3 0,-9 2 0,-9 3 0,-1 2 0,6 5 0,11 4 0,9 2 0,19 3 0,38 5 0,-4-10 0,6-1 0,13 2 0,4 0 0,7-1 0,1-2 0,-8-1 0,-4-2 0,-13-3 0,-5 0 0,19-1 0,-47-2 0,-43-6 0,-40-7 0,-28-5 0,37 5 0,1 1 0,-41-5 0,19 7 0,21 5 0,22 2 0,15 1 0,9 3 0,6 5 0,10 5 0,12 3 0,11 1 0,3-5 0,-3-4 0,-17-5 0,-20-3 0,-25-1 0,-9 0 0,-3-3 0,8 1 0,20-1 0,9 1 0,31 6 0,17 1 0,13 1 0,0-1 0,-10-4 0,-15-3 0,-14-6 0,-18-7 0,-36-5 0,-43 2 0,24 11 0,-5 3 0,-7 1 0,0 1 0,8 2 0,3 0 0,-30 0 0,44-1 0,29-3 0,39-5 0,28-4 0,34 2 0,-36 5 0,2 1 0,0 1 0,-2 1 0,36-1 0,-29 2 0,-20 2 0,-17-3 0,-7-4 0,-4-4 0,-4-6 0,-4 0 0,-1 3 0,-2 4 0,-5 6 0,-16 2 0,-20 11 0,-17 13 0,-6 13 0,10 5 0,17-4 0,23-19 0,16-10 0,23-17 0,20-10 0,20-4 0,7-3 0,-8 8 0,-19 6 0,-23 6 0,-24 4 0,-27 1 0,-26 2 0,-11 0 0,8 0 0,20 3 0,21 5 0,18 5 0,24 8 0,23 2 0,23 2 0,12-6 0,-11-8 0,-13-6 0,-35-5 0,-34-3 0,-45-6 0,-33-3 0,-10 0 0,15 2 0,32 3 0,29 0 0,34-4 0,31-4 0,28-1 0,29 2 0,-43 9 0,1 2 0,2 1 0,0 2 0,5-1 0,-4 1 0,9 0 0,-1 0 0,-23 0 0,32 0 0,-26 0 0,2 0 0,1 0 0,-1 0 0,32 2 0,-27 2 0,-29 5 0,-16-2 0,-17 8 0,-23 1 0,-25 6 0,-19 2 0,-4-1 0,13-8 0,23-6 0,17-5 0,18-1 0,18 2 0,20 2 0,34 4 0,27 3 0,-42-7 0,2 1 0,-1 0 0,-1-1 0,31 1 0,-22-3 0,-19-3 0,-29-2 0,-13 0 0,-28 0 0,-16 0 0,-7 0 0,-7 3 0,4 3 0,-1 4 0,-2 3 0,-2-4 0,3-2 0,10-5 0,11-2 0,15 0 0,8 0 0,1 0 0,-7 0 0,-11 0 0,-6-1 0,-3-1 0,1-2 0,3-1 0,1 0 0,4 0 0,8-2 0,9 2 0,7-3 0,13 1 0,25-5 0,43-2 0,-21 8 0,4 0 0,7 2 0,1 0 0,0 2 0,-2 1 0,-12 1 0,-5 1 0,23 1 0,-31 4 0,-27-3 0,-26 2 0,-20-5 0,-17 0 0,-2 0 0,12-3 0,15-8 0,15-10 0,13-13 0,18-8 0,20 0 0,21 4 0,7 13 0,-5 10 0,-12 10 0,-12 5 0,-24-6 0,-8-10 0,-13-12 0,-1-10 0,3 1 0,2 5 0,0 21 0,0 27 0,0 32 0,0 22 0,0 9 0,0-15 0,-4-14 0,2-27 0,-4-12 0,2-19 0,-3-19 0,-1-18 0,-1-10 0,2 2 0,2 14 0,3 23 0,0 20 0,2 27 0,2 21 0,3 9 0,1-9 0,-1-17 0,-3-23 0,-2-25 0,0-27 0,0-23 0,-2-4 0,-2 12 0,-1 16 0,0 29 0,0 11 0,-2 28 0,-11 17 0,-9 10 0,-10 3 0,-4-11 0,3-13 0,5-10 0,5-4 0,14-9 0,5 2 0,9-10 0,0 1 0,1-1 0,10-1 0,-7-9 0,7-23 0,-11-24 0,0-15 0,1 3 0,5 18 0,5 17 0,4 13 0,2 9 0,-1 6 0,0 12 0,1 24 0,2 30 0,3 22 0,-1 9 0,-3-16 0,-5-24 0,-2-17 0,-6-35 0,-2-31 0,-3-34 0,0-16 0,-3 6 0,-3 22 0,1 25 0,-2 14 0,3 11 0,-2 7 0,-1 14 0,0 15 0,3 8 0,1-4 0,3-11 0,0-13 0,0-12 0,0-27 0,-2-34 0,-4-21 0,-2-11 0,-1 14 0,4 26 0,3 26 0,2 35 0,3 52 0,1-12 0,1 4 0,3 13 0,0 3 0,3 6 0,1-2 0,-1-12 0,0-5 0,4 31 0,-6-32 0,-8-37 0,-6-10 0,-11-37 0,-10-28 0,-5-22 0,2-9 0,10 18 0,10 22 0,9 27 0,10 23 0,8 20 0,7 6 0,3-3 0,-2-10 0,-4-10 0,-3-13 0,-8-18 0,-4-14 0,-5-7 0,-2 5 0,0 7 0,0 15 0,-3 3 0,-6 12 0,-4 0 0,-1 2 0,2 0 0,5 0 0,2 3 0,3 3 0,0 5 0,6 5 0,12 2 0,13 2 0,15-1 0,9 1 0,-1-1 0,-8-6 0,-13-5 0,-20-5 0,-27-4 0,-25-9 0,-18-10 0,-5-8 0,11 0 0,18 9 0,10 5 0,18 9 0,14 1 0,22 4 0,18 0 0,4 0 0,-1 0 0,-25-1 0,-10-8 0,-27-10 0,-16-17 0,-18-15 0,-11-10 0,3-3 0,14 5 0,15 7 0,15 14 0,0 15 0,-15 10 0,-15 8 0,-12-1 0,1 1 0,11 3 0,7 1 0,4 1 0,0 0 0,0 0 0,1 0 0,4 0 0,8 0 0,13-2 0,23-4 0,30-4 0,27-1 0,22 3 0,-47 5 0,-1 2 0,45 10 0,-14 12 0,-24 8 0,-19 4 0,-19-2 0,-13-3 0,-18 1 0,-21-2 0,-23-3 0,-23-8 0,-14-7 0,38-7 0,-1-5 0,-4-5 0,0-4 0,0-5 0,1-3 0,6-2 0,4-3 0,-23-23 0,32 10 0,23 8 0,27 6 0,27 8 0,29 8 0,29 17 0,-45 3 0,0 5 0,1 5 0,-3 3 0,34 29 0,-26-7 0,-24-12 0,-24-20 0,-23-4 0,-18-12 0,-13-12 0,-7-16 0,11-17 0,9-12 0,13-2 0,10 4 0,11 12 0,18 13 0,20 16 0,15 24 0,5 25 0,-12 14 0,-17 6 0,-13-11 0,-15-14 0,-16-9 0,-13-10 0,-7-7 0,-1-3 0,18 2 0,12 2 0,21 8 0,9 7 0,3 2 0,-7 5 0,-15-15 0,-21 0 0,-21-14 0,-14-10 0,-5-9 0,11-4 0,16-1 0,19 14 0,17 4 0,18 10 0,14 6 0,2 6 0,-3 5 0,-13 0 0,-15-8 0,-12-4 0,-21-5 0,-15-5 0,-9-5 0,1-6 0,14-2 0,13 2 0,17 6 0,20 5 0,20 9 0,16 10 0,5 10 0,-7 4 0,-14-2 0,-16-4 0,-15-13 0,-20-1 0,-16-9 0,-8-2 0,-1-3 0,12-2 0,17 0 0,16 3 0,20 3 0,12 4 0,4 4 0,-11 0 0,-18 0 0,-20-4 0,-27-3 0,-29 0 0,-20-3 0,-1-5 0,17-2 0,26-3 0,28 6 0,29 1 0,34 9 0,25 11 0,9 12 0,-14 6 0,-20 4 0,-32-19 0,-21-8 0,-25-22 0,-12-11 0,-1-9 0,10 1 0,11 6 0,11 9 0,8 7 0,14 5 0,14 10 0,14 15 0,2 11 0,-12 7 0,-15-2 0,-31-9 0,-38-5 0,-31-8 0,27-9 0,-2-3 0,0-2 0,1-4 0,-42-11 0,21-10 0,28-7 0,23 2 0,15 7 0,16 7 0,19 5 0,27 4 0,28 4 0,-29 2 0,1 0 0,6 1 0,1 2 0,-4 0 0,-2 2 0,35 8 0,-33 3 0,-31-3 0,-39-4 0,-39-6 0,-33-7 0,33-2 0,-1-4 0,1-6 0,2-4 0,4-3 0,3-4 0,-30-30 0,21 7 0,22 16 0,16 10 0,10 15 0,7 1 0,7 7 0,10 0 0,9 6 0,5 16 0,-2 22 0,-5 13 0,-5 8 0,-5-8 0,-5-16 0,-2-13 0,1-15 0,2-14 0,-1-13 0,-3-11 0,-3-9 0,-3-1 0,-5 7 0,-9 7 0,-17 10 0,-14 6 0,-5 5 0,6 5 0,12 4 0,7 3 0,10-1 0,-2-3 0,-5 1 0,-14 7 0,-10 11 0,-7 6 0,9-2 0,13-3 0,14-20 0,11-18 0,12-28 0,17-24 0,14-5 0,6 8 0,-5 20 0,-11 22 0,-22 18 0,-16 16 0,-30 13 0,-20 12 0,-10 0 0,4-5 0,11-13 0,12-10 0,22-11 0,6-14 0,16-13 0,11-13 0,15-4 0,18 9 0,18 14 0,7 12 0,2 11 0,-11 5 0,-17 7 0,-19 4 0,-22 4 0,-24-1 0,-26-2 0,-23-3 0,-6-8 0,9-5 0,17-3 0,18-1 0,20 0 0,16 0 0,29-5 0,15-5 0,5-6 0,-6-2 0,-17 6 0,-14 6 0,-15 4 0,-26 4 0,-23 6 0,-17 6 0,-3 4 0,15 0 0,15-6 0,20-7 0,7-9 0,13-9 0,5-9 0,-4 6 0,3 0 0,-7 14 0,-9 1 0,-14 6 0,-15 6 0,-5 6 0,3 3 0,9-1 0,8-1 0,5 0 0,4 0 0,1-1 0,1 1 0,-1-2 0,1 0 0,2-2 0,2-3 0,-3-2 0,5-2 0,-7-2 0,3-3 0,-3 0 0,6-6 0,1-20 0,7-23 0,12-26 0,16-14 0,18 11 0,10 16 0,-9 26 0,-10 17 0,-17 12 0,-8 6 0,-30 14 0,-40 21 0,11-9 0,-8 1 0,-13 6 0,-4-2 0,2-3 0,2-2 0,7-6 0,4-2 0,-35 8 0,50-15 0,12-4 0,43-8 0,33 0 0,51-6 0,-33 1 0,4-2 0,7-2 0,1-2 0,-2 0 0,-3 0 0,-11 1 0,-2 1 0,38-4 0,-30 6 0,-21 2 0,-23 3 0,-8 0 0,-20 2 0,-8 0 0,-9 2 0,1 4 0,4 5 0,5 5 0,6 4 0,3 1 0,2-1 0,2 2 0,-3-12 0,-5-2 0,-12-17 0,-15-6 0,-15-4 0,-10-1 0,-2 7 0,6 5 0,12 4 0,9 4 0,19 2 0,5 1 0,11 5 0,6 0 0,10 1 0,12-2 0,11-4 0,0-1 0,-6-2 0,-10 0 0,-10 2 0,-16 6 0,-38 11 0,-31 11 0,22-13 0,-3 1 0,-2 1 0,0-2 0,-29 10 0,26-10 0,36-9 0,41-7 0,38-10 0,36-10 0,-36 6 0,2-1 0,0-1 0,-2 1 0,39-11 0,-30 6 0,-26 4 0,-16 4 0,-5-2 0,-1 0 0,5-1 0,12 0 0,19 5 0,21 4 0,12 11 0,-2 14 0,-13 16 0,-24 11 0,-22 2 0,-14-4 0,-16-6 0,-13-5 0,-10-5 0,-4-6 0,4-5 0,2-4 0,-4-3 0,-11-1 0,-12-3 0,-9-3 0,-1-2 0,8-6 0,12-4 0,14-2 0,13-2 0,8 5 0,5-2 0,3 2 0,9-2 0,15 0 0,17 0 0,16 3 0,4 2 0,-4 3 0,-14 1 0,-13 0 0,-24-4 0,-17-9 0,-25-13 0,-12-8 0,-3-3 0,11 5 0,14 5 0,12 11 0,10 3 0,13 11 0,17 0 0,15 2 0,7 4 0,-5 3 0,-9 4 0,-22-4 0,-16 0 0,-28-7 0,-17 0 0,-6-3 0,5-2 0,13-3 0,19 0 0,7 1 0,14 5 0,7 0 0,17 2 0,23 3 0,15 6 0,10 7 0,-10 6 0,-16-1 0,-19-5 0,-22-6 0,-26-5 0,-38-2 0,-32-1 0,35-2 0,-1 0 0,-2 0 0,1 0 0,-35-2 0,25-4 0,33 2 0,31-1 0,31 14 0,23 16 0,13 10 0,2 6 0,-13-6 0,-17-10 0,-12-7 0,-16-12 0,-2-7 0,-2-7 0,21 1 0,21 4 0,20 3 0,0 0 0,-15 3 0,-18 1 0,-16 1 0,-13-1 0,-15-3 0,-27-1 0,-22-2 0,-12-6 0,1-10 0,14-8 0,18-3 0,15 5 0,13 7 0,14 7 0,15 6 0,20 2 0,27 6 0,15 4 0,0 9 0,-11 5 0,-22-2 0,-22-3 0,-24-9 0,-31-2 0,-32 0 0,-28 0 0,-12 2 0,5-1 0,20 0-6784,25-2 6784,21-3 0,21-2 0,47 0 0,9-2 0,34 0 0,-18-3 0,-12 1 6784,-16 1-6784,-20-1 0,-10 2 0,-25-2 0,-22-4 0,-18-1 0,-9-2 0,10 0 0,17 3 0,14-2 0,15 4 0,6-3 0,5 2 0,6-5 0,13-4 0,16-6 0,13-1 0,0 4 0,-10 6 0,-9 6 0,-17 10 0,-2 7 0,-10 11 0,-5 5 0,-9 0 0,-13-5 0,-15-7 0,-3-6 0,3-7 0,10-9 0,14-7 0,9-4 0,12 2 0,15 6 0,23 6 0,27 6 0,27 8 0,-38-2 0,2 2 0,1 0 0,-1 1 0,-3-1 0,-3 0 0,29 2 0,-28-6 0,-35-3 0,-20-2 0,-26-1 0,-13-5 0,-6-6 0,0-7 0,9-3 0,8 3 0,10-3 0,10 11 0,5-7 0,4 3 0,3-3 0,8-1 0,8 4 0,8 5 0,2 4 0,-6 4 0,-6 2 0,-8 1 0,-8 5 0,-16 13 0,-15 12 0,-15 10 0,-8 0 0,-1-8 0,8-12 0,12-10 0,13-16 0,12-16 0,6-12 0,6-8 0,10 3 0,11 9 0,12 11 0,11 10 0,7 11 0,2 13 0,-5 10 0,-12 5 0,-14-3 0,-6-8 0,-14-11 0,-9-10 0,-10-10 0,1-8 0,4 6 0,8-3 0,4 9 0,9 1 0,7 2 0,5 4 0,-3 1 0,-8 2 0,-7 5 0,-11 5 0,-14 4 0,-11-2 0,-7-4 0,-4-4 0,21-4 0,0-6 0,16-14 0,-4-13 0,-3-14 0,-7-5 0,-3 7 0,-5 4 0,11 20 0,0 4 0,13 10 0,0-3 0,2-2 0,12-7 0,-13 7 0,0-1 0,-17 10 0,2 0 0,3 2 0,10 9 0,2 19 0,3 26 0,7 20 0,7 2 0,5-13 0,1-24 0,-3-19 0,4-18 0,4-18 0,0-16 0,-2-10 0,-10-6 0,-7 3 0,-7 4 0,-10 2 0,-9 7 0,-10 2 0,-7 9 0,-5 8 0,1 7 0,2 4 0,6 0 0,9 3 0,6 7 0,9 13 0,13 11 0,19 4 0,17-2 0,11-9 0,-4-10 0,-11-7 0,-24-11 0,-27-18 0,-36-18 0,-22-12 0,-13-2 0,8 13 0,19 14 0,15 13 0,24 14 0,21 10 0,36 11 0,22 5 0,20-4 0,3-9 0,-14-9 0,-16-12 0,-25-16 0,-24-20 0,-33-24 0,0 24 0,-7-1 0,-8-1 0,-3 2 0,-5 1 0,-2 5 0,4 6 0,2 6 0,-33-4 0,16 20 0,18 25 0,16 26 0,16 24 0,13 16 0,21-4 0,20-15 0,20-21 0,12-19 0,-4-31 0,-11-28 0,-16-26 0,-19-20 0,-12-7 0,-15-6 0,-12 3 0,-7 12 0,-7 20 0,-2 24 0,-4 18 0,-7 11 0,1 4 0,-1 1 0,20 0 0,-3 0 0,21 0 0,-5 0 0,6 0 0,-2 0 0,1 0 0,-3 0 0,-4 0 0,-5 0 0,-5 2 0,1 7 0,1 10 0,7 13 0,2 11 0,6 5 0,3 2 0,1-3 0,4 4 0,8 5 0,16 11 0,18 6 0,15-1 0,3-13 0,-2-23 0,-6-21 0,-4-32 0,-6-28 0,-13-28 0,-12-18 0,-12 5 0,-10 13 0,-4 24 0,-4 21 0,-1 18 0,3 25 0,3 28 0,4 29 0,2 22 0,8-2 0,9-17 0,11-23 0,11-21 0,7-16 0,6-9 0,3-20 0,-6-26 0,-9-34 0,-15-16 0,-11 5 0,-8 20 0,-6 23 0,-3 22 0,-5 7 0,-10 13 0,-13 0 0,-5 4 0,0 10 0,8 13 0,12 17 0,10 10 0,20 8 0,19 0 0,14-5 0,10-11 0,-5-14 0,-9-13 0,-6-11 0,-19-7 0,-9-10 0,-31-14 0,-34-20 0,13 14 0,-6 0 0,-6-2 0,-1 2 0,1 2 0,1 2 0,-31-10 0,23 17 0,30 11 0,11 19 0,18 22 0,4 17 0,12 13 0,16-6 0,10-14 0,7-16 0,-9-17 0,-9-23 0,-11-23 0,-9-19 0,-17-12 0,-19-1 0,-20 6 0,-16 10 0,-1 13 0,6 17 0,13 11 0,16 6 0,15 5 0,15 6 0,19 7 0,22 7 0,27-2 0,-20-11 0,5-3 0,5-2 0,2-2 0,2-2 0,-1-2 0,-6-1 0,-3-4 0,21-17 0,-31-11 0,-25-11 0,-35-8 0,-34 1 0,-32 5 0,36 31 0,-3 3 0,-42 0 0,17 23 0,18 26 0,14 28 0,18 27 0,17-37 0,3 3 0,2 6 0,4-1 0,3 2 0,4-2 0,5-3 0,5-3 0,7-6 0,6-5 0,6-7 0,5-6 0,47 12 0,5-21 0,-4-33 0,-14-38 0,-46 6 0,-8-9 0,-5-20 0,-6-8 0,-7-7 0,-5-2 0,-6 0 0,-5 2 0,-4 8 0,-6 6 0,-4 14 0,-4 6 0,1 12 0,-3 6 0,-25-11 0,9 30 0,3 38 0,7 37 0,22-12 0,4 6 0,2 13 0,4 3 0,4-1 0,5-1 0,7-3 0,8-4 0,6-6 0,9-6 0,7-8 0,7-7 0,9-5 0,4-5 0,1-5 0,1-7 0,-4-6 0,-2-7 0,35-26 0,-37-29 0,-34-27 0,-37-10 0,-29 11 0,-18 23 0,-7 25 0,0 27 0,-6 32 0,36 2 0,1 6 0,-3 11 0,4 5 0,2 5 0,4 3 0,6-4 0,4-1 0,-6 32 0,19-29 0,31-26 0,27-21 0,29-24 0,-29 2 0,1-5 0,-2-3 0,-2-3 0,31-27 0,-22 7 0,-19 4 0,-17-2 0,-8-7 0,-6-5 0,-3 2 0,0 6 0,0 14 0,0 13 0,0 7 0,0 6 0,0-3 0,0 5 0,3-2 0,10 6 0,20 5 0,33 31 0,-21-3 0,2 6 0,10 14 0,-1 5 0,1 5 0,-4 2 0,-9-8 0,-4-3-6784,14 28 6784,-32-36 0,-17-23 0,-15-10 0,-20 9 0,-24 20 0,-20 17 0,34-25 0,0 0 6784,-32 19-6784,14-18 0,11-16 0,6-25 0,2-35 0,4-37 0,19 26 0,3-2 0,3-1 0,3-1 0,3 7 0,1 2 0,2-31 0,1 27 0,0 16 0,3 22 0,5 6 0,12 11 0,16 9 0,11 11 0,5 9 0,-7 2 0,-11-5 0,-12-8 0,-12-4 0,-7-1 0,-22 8 0,-28 12 0,-30 10 0,28-18 0,-2-1 0,-1 0 0,2-2 0,-39 17 0,23-6 0,28-4 0,21-3 0,29 8 0,37 14 0,-7-15 0,6 3 0,17 12 0,3 4 0,1 2 0,-1 2 0,-5 0 0,-5-1 0,-10-9 0,-7-2 0,11 16 0,-23-17 0,-20-17 0,-11-2 0,-11 4 0,-11 2 0,-5 5 0,1-3 0,5-2 0,9-2 0,6-4 0,6-3 0,2-6 0,0 5 0,-1 17 0,-1 38 0,0-17 0,1 7 0,-1 18 0,1 4 0,0-22 0,1 1 0,-1 1 0,2 0 0,-1 1 0,2-1 0,3 30 0,3-3 0,4-6 0,5-3 0,2-11 0,6-2 0,15 3 0,1-8 0,-2 1 0,11-25 0,-59-103 0,2 11 0,0-6 0,-1-16 0,1-3 0,0-3 0,4 1 0,7 8 0,6 4 0,5 10 0,8 8 0,49-12 0,-18 39 0,8 12 0,28 21 0,8 17-836,-13 4 1,4 9-1,3 7 836,-23-9 0,1 4 0,2 4 0,1 3 0,1 2-593,-3-1 0,1 4 0,1 3 0,1 1 0,-1 0 0,0 1 593,0 1 0,1 1 0,-1 0 0,0 2 0,-1-1 0,-1-1 0,-3-1 0,0-1 0,-1 1 0,0-1 0,-2 0 0,-2-1 0,4 5 0,0 0 0,-3-1 0,-2-2 0,-3-2 0,-3-1 0,-2-2 0,-3-3 0,-5-4 0,17 19 0,-10-9 0,0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16:26:56.4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0 351 24575,'42'0'0,"7"0"0,4 0 0,6 0 0,-8 0 0,-15 0 0,-14 0 0,-8 0 0,6 1 0,13 5 0,10 3 0,16 3 0,6 1 0,15-2 0,12 1 0,2 0 0,5 1 0,-9-3 0,-4-2 0,-2 1 0,-9-1 0,-6 2 0,-13-1 0,-13-2 0,-11-3 0,-6 0 0,-4-2 0,-1 3 0,3 3 0,2 0 0,4 3 0,-2 0 0,-2-2 0,-6-2 0,-17-2 0,-32-3 0,-49-2 0,22-4 0,-5-2 0,-10-3 0,-1-3 0,3-3 0,2-4 0,8-1 0,3-1 0,-34-16 0,24 3 0,16 3 0,11 2 0,12 3 0,10 5 0,3 5 0,9 7 0,-2 2 0,3-1 0,-4-4 0,-3-5 0,-2-4 0,2 1 0,2 2 0,3 2 0,3 1 0,8-1 0,17-2 0,22 0 0,27 2 0,20 2 0,-41 8 0,3 1 0,1 0 0,0 0 0,-2 1 0,-3 1 0,32-5 0,-25 2 0,-28 1 0,-15 1 0,-2 6 0,7 10 0,15 15 0,14 10 0,14 6 0,0-5 0,-4-4 0,-9-7 0,-15-8 0,-11-2 0,-12-1 0,-7-1 0,-3 3 0,0 0 0,0 4 0,0 5 0,0 6 0,0 7 0,0 5 0,-11 10 0,-32 9 0,2-27 0,-8-3 0,-13 2 0,-7-4 0,-9-3 0,-2-5 0,2-5 0,2-5 0,9-5 0,3-3 0,9-6 0,4-4 0,-29-17 0,21-12 0,11-10 0,9 0 0,7 6 0,3 1 0,3 2 0,2-1 0,3-5 0,7-4 0,5-6 0,10-5 0,22 0 0,31 5 0,-8 28 0,7 6 0,17 1 0,6 7 0,13 8 0,4 8 0,-27 3 0,2 4 0,-3 3 0,29 16 0,-4 8 0,-9 6 0,-7 5 0,-14 0 0,-8 2 0,-13-5 0,-7 1 0,8 39 0,-42-17 0,-40-20 0,-35-17 0,29-24 0,-3-7 0,-3-9 0,1-8 0,4-8 0,5-8 0,8-13 0,7-7 0,6-7 0,8-4 0,13-2 0,9-1 0,8 1 0,12 4 0,18 7 0,12 7 0,17 5 0,8 9 0,5 10 0,1 10 0,-1 8 0,-4 11 0,-15 11 0,-7 11 0,-14 10 0,-9 9 0,-9 7 0,-13 6 0,-18 3 0,-16-1 0,-22-2 0,-15-8 0,-17-8 0,-10-11 0,-9-8 0,-2-15 0,7-15 0,4-16 0,15-13 0,9-13 0,13-12 0,11-9 0,9-7 0,12-2 0,10 2 0,12 3 0,16 5 0,12 6 0,11 11 0,9 9 0,10 8 0,3 9 0,-1 7 0,-1 9 0,-12 10 0,-4 8 0,24 35 0,-34 21 0,-28 6 0,-28-15 0,-22-23 0,-13-23 0,-1-27 0,14-19 0,16-8 0,13 11 0,14 10 0,10 32 0,0 4 0,-2-1 0,-8-3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716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732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317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608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818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DevSecOps">
  <p:cSld name="1_Title Slide_DevSecOp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 descr="Text,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22" y="4383583"/>
            <a:ext cx="2159675" cy="21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699267" y="4988950"/>
            <a:ext cx="6973281" cy="46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4699268" y="2163539"/>
            <a:ext cx="6973281" cy="232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4699268" y="1607390"/>
            <a:ext cx="5799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CC00"/>
                </a:solidFill>
                <a:latin typeface="Arial Rounded"/>
                <a:ea typeface="Arial Rounded"/>
                <a:cs typeface="Arial Rounded"/>
                <a:sym typeface="Arial Rounded"/>
              </a:rPr>
              <a:t>OCTOBER</a:t>
            </a:r>
            <a:r>
              <a:rPr lang="en-US" sz="1400" b="0" i="0" u="none" strike="noStrike" cap="non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26, 2023</a:t>
            </a:r>
            <a:endParaRPr/>
          </a:p>
        </p:txBody>
      </p:sp>
      <p:pic>
        <p:nvPicPr>
          <p:cNvPr id="20" name="Google Shape;20;p2" descr="A neon sign with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160" y="458433"/>
            <a:ext cx="2936343" cy="15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A picture containing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9051" y="2058533"/>
            <a:ext cx="1312997" cy="126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A picture containing ligh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9933" y="3406348"/>
            <a:ext cx="1191332" cy="149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A picture containing text, ligh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340510">
            <a:off x="10577790" y="5689336"/>
            <a:ext cx="1005862" cy="9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A picture containing ligh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358" y="3130094"/>
            <a:ext cx="1335693" cy="10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1154500" y="3335480"/>
            <a:ext cx="6050627" cy="29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mic">
  <p:cSld name="Content_mic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Text,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5263" y="5217716"/>
            <a:ext cx="1423648" cy="142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089" y="5344239"/>
            <a:ext cx="1954689" cy="9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838953" y="993422"/>
            <a:ext cx="8956367" cy="42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Rounded"/>
              <a:buNone/>
              <a:defRPr sz="44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09228" y="5650358"/>
            <a:ext cx="8455750" cy="427974"/>
            <a:chOff x="2109228" y="5650358"/>
            <a:chExt cx="8455750" cy="427974"/>
          </a:xfrm>
        </p:grpSpPr>
        <p:pic>
          <p:nvPicPr>
            <p:cNvPr id="32" name="Google Shape;32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09228" y="5650824"/>
              <a:ext cx="5703353" cy="42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12581" y="5650358"/>
              <a:ext cx="2752397" cy="427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mic">
  <p:cSld name="1_Content_mic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78432" y="2754488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  <a:defRPr sz="4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_mic">
  <p:cSld name="3_Content_mic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-3635"/>
            <a:ext cx="12192000" cy="1776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  <a:defRPr sz="4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1" name="Google Shape;41;p5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455"/>
            <a:ext cx="29351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 descr="Text,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96" y="5047998"/>
            <a:ext cx="1444181" cy="144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780" y="365821"/>
            <a:ext cx="1851817" cy="93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 descr="A picture containing l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01459">
            <a:off x="482494" y="3270208"/>
            <a:ext cx="1113888" cy="133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 descr="A picture containing light, blu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718739" y="1773142"/>
            <a:ext cx="1903351" cy="14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speakers">
  <p:cSld name="1_Content_speaker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2813206" y="1891312"/>
            <a:ext cx="6565585" cy="46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2813206" y="2602086"/>
            <a:ext cx="6565585" cy="204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9" name="Google Shape;49;p6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62" y="189093"/>
            <a:ext cx="2807594" cy="87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 descr="A picture containing light, blu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74130" flipH="1">
            <a:off x="9961436" y="-51325"/>
            <a:ext cx="1769027" cy="135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-Motif_mic">
  <p:cSld name="1_Blank-Motif_mic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7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327" y="2569017"/>
            <a:ext cx="3352754" cy="169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9107" y="354698"/>
            <a:ext cx="1978782" cy="191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 descr="A picture containing l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1352" y="2238981"/>
            <a:ext cx="1795423" cy="224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 descr="A picture containing text, ligh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340510">
            <a:off x="2464350" y="4776457"/>
            <a:ext cx="1665792" cy="161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A picture containing light, blu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98056" y="402657"/>
            <a:ext cx="2143172" cy="163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 descr="A picture containing ligh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7951" y="4935270"/>
            <a:ext cx="2012985" cy="153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 descr="A picture containing ligh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3795" y="2335534"/>
            <a:ext cx="1674261" cy="200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Motif_mic">
  <p:cSld name="Blank-Motif_mic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A picture containing text, brick, tile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Logo, company nam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6062" y="189093"/>
            <a:ext cx="2807594" cy="871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6096000" y="624624"/>
            <a:ext cx="4984763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TRACK: CI/CD CONTINUOUS EVERYTHING</a:t>
            </a:r>
            <a:endParaRPr/>
          </a:p>
        </p:txBody>
      </p:sp>
      <p:pic>
        <p:nvPicPr>
          <p:cNvPr id="13" name="Google Shape;13;p1" descr="A picture containing ligh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76445" y="101848"/>
            <a:ext cx="1415555" cy="10824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geek7/learn-terraform-provision-eks-clus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ks/pric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ws.amazon.com/billing/signup?nc2=h_ct&amp;src=default&amp;redirect_url=https%3A%2F%2Faws.amazon.com%2Fregistration-confirmation#/start" TargetMode="External"/><Relationship Id="rId7" Type="http://schemas.openxmlformats.org/officeDocument/2006/relationships/hyperlink" Target="https://kubernetes.io/docs/tasks/tool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aws.amazon.com/eks/latest/userguide/install-aws-iam-authenticator.html" TargetMode="External"/><Relationship Id="rId5" Type="http://schemas.openxmlformats.org/officeDocument/2006/relationships/hyperlink" Target="https://docs.aws.amazon.com/cli/latest/userguide/cli-chap-configure.html" TargetMode="External"/><Relationship Id="rId4" Type="http://schemas.openxmlformats.org/officeDocument/2006/relationships/hyperlink" Target="https://docs.aws.amazon.com/cli/latest/userguide/getting-started-instal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hashicorp.com/terraform/tutorials/kubernetes/eks" TargetMode="External"/><Relationship Id="rId5" Type="http://schemas.openxmlformats.org/officeDocument/2006/relationships/hyperlink" Target="https://www.cncf.io/blog/2019/08/19/how-kubernetes-works" TargetMode="Externa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31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699267" y="4988950"/>
            <a:ext cx="6973281" cy="46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/>
              <a:t>Madhu Kumar Yeluri, Principal Cloud Architect</a:t>
            </a:r>
            <a:endParaRPr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4699268" y="2163539"/>
            <a:ext cx="6973281" cy="232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dirty="0"/>
              <a:t>Simply EKS Deployment with Terraform: Unlock the Power of Automation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mportance Of Asking Questions - Oxford Projects">
            <a:extLst>
              <a:ext uri="{FF2B5EF4-FFF2-40B4-BE49-F238E27FC236}">
                <a16:creationId xmlns:a16="http://schemas.microsoft.com/office/drawing/2014/main" id="{66600D9E-4537-D99A-93F3-2F5D101B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87" y="4292300"/>
            <a:ext cx="3683420" cy="23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eon Blue Question Mark Photograph by Ikon Ikon Images - Fine Art America">
            <a:extLst>
              <a:ext uri="{FF2B5EF4-FFF2-40B4-BE49-F238E27FC236}">
                <a16:creationId xmlns:a16="http://schemas.microsoft.com/office/drawing/2014/main" id="{0B261DC4-2BF0-8811-9A33-0EAB5DA3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54" y="359332"/>
            <a:ext cx="3116933" cy="22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923539" y="1962401"/>
            <a:ext cx="7538486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buNone/>
            </a:pPr>
            <a:r>
              <a:rPr lang="en-GB" sz="1400" b="0" i="0" dirty="0">
                <a:effectLst/>
                <a:latin typeface="-apple-system"/>
              </a:rPr>
              <a:t>Madhu is an accomplished Principal Cloud Architect and </a:t>
            </a:r>
            <a:r>
              <a:rPr lang="en-GB" sz="1400" b="0" i="0" dirty="0" err="1">
                <a:effectLst/>
                <a:latin typeface="-apple-system"/>
              </a:rPr>
              <a:t>DevSecOps</a:t>
            </a:r>
            <a:r>
              <a:rPr lang="en-GB" sz="1400" b="0" i="0" dirty="0">
                <a:effectLst/>
                <a:latin typeface="-apple-system"/>
              </a:rPr>
              <a:t> Consultant with more than two decades of experience in the IT industry across different parts of the world. </a:t>
            </a:r>
            <a:endParaRPr lang="en-GB" sz="2000" b="0" dirty="0">
              <a:effectLst/>
              <a:latin typeface="var(--token-typography-body-300-font-family)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1176238" y="1389639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sz="3600" dirty="0"/>
              <a:t>About the Speaker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A9AE0-2DFF-654F-1E93-0758EDCA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39" y="5118136"/>
            <a:ext cx="8006691" cy="117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BD90D-48F8-38E2-54DB-A442CD0E5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540" y="2591941"/>
            <a:ext cx="8100940" cy="2348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4C57D-CF51-CCF2-B618-19CFB544D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20" y="2155896"/>
            <a:ext cx="3686870" cy="40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2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853167" y="1016571"/>
            <a:ext cx="8485665" cy="42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Rounded"/>
              <a:buNone/>
            </a:pPr>
            <a:r>
              <a:rPr lang="en-US" dirty="0"/>
              <a:t>Provisioning an EKS Cluster (AWS)</a:t>
            </a:r>
          </a:p>
        </p:txBody>
      </p:sp>
    </p:spTree>
    <p:extLst>
      <p:ext uri="{BB962C8B-B14F-4D97-AF65-F5344CB8AC3E}">
        <p14:creationId xmlns:p14="http://schemas.microsoft.com/office/powerpoint/2010/main" val="227665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1178432" y="2754488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GB" sz="2400" b="0" i="0" dirty="0">
                <a:effectLst/>
                <a:latin typeface="-apple-system"/>
              </a:rPr>
              <a:t>AWS's Elastic Kubernetes Service (EKS) is a managed service that lets you deploy, manage, and scale containerized applications on Kubernetes.</a:t>
            </a:r>
          </a:p>
          <a:p>
            <a:pPr algn="l"/>
            <a:endParaRPr lang="en-GB" sz="2400" b="0" i="0" dirty="0">
              <a:effectLst/>
              <a:latin typeface="-apple-system"/>
            </a:endParaRPr>
          </a:p>
          <a:p>
            <a:r>
              <a:rPr lang="en-GB" sz="2400" b="0" dirty="0">
                <a:effectLst/>
                <a:latin typeface="var(--token-typography-body-300-font-family)"/>
              </a:rPr>
              <a:t>In this tutorial, you will deploy an EKS cluster using Terraform. Then, you will configure </a:t>
            </a:r>
            <a:r>
              <a:rPr lang="en-GB" sz="2400" b="0" dirty="0" err="1">
                <a:effectLst/>
                <a:latin typeface="var(--token-typography-body-300-font-family)"/>
              </a:rPr>
              <a:t>kubectl</a:t>
            </a:r>
            <a:r>
              <a:rPr lang="en-GB" sz="2400" b="0" dirty="0">
                <a:effectLst/>
                <a:latin typeface="var(--token-typography-body-300-font-family)"/>
              </a:rPr>
              <a:t> using Terraform output and verify that your cluster is ready to use.</a:t>
            </a:r>
          </a:p>
          <a:p>
            <a:endParaRPr lang="en-GB" sz="2400" b="0" dirty="0">
              <a:effectLst/>
              <a:latin typeface="var(--token-typography-body-300-font-family)"/>
            </a:endParaRPr>
          </a:p>
          <a:p>
            <a:r>
              <a:rPr lang="en-GB" sz="2400" dirty="0">
                <a:effectLst/>
                <a:latin typeface="var(--token-typography-body-300-font-family)"/>
                <a:hlinkClick r:id="rId3"/>
              </a:rPr>
              <a:t>https://github.com/cloudgeek7/learn-terraform-provision-eks-cluster</a:t>
            </a:r>
            <a:endParaRPr lang="en-GB" sz="2400" dirty="0">
              <a:effectLst/>
              <a:latin typeface="var(--token-typography-body-300-font-family)"/>
            </a:endParaRPr>
          </a:p>
          <a:p>
            <a:pPr marL="50800" indent="0">
              <a:buNone/>
            </a:pPr>
            <a:endParaRPr lang="en-GB" sz="2400" dirty="0">
              <a:effectLst/>
              <a:latin typeface="var(--token-typography-body-300-font-family)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Provisioning an EKS Cluster (AWS)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D227B4-C6CF-7063-B9BE-14EC6A080D68}"/>
              </a:ext>
            </a:extLst>
          </p:cNvPr>
          <p:cNvSpPr txBox="1"/>
          <p:nvPr/>
        </p:nvSpPr>
        <p:spPr>
          <a:xfrm>
            <a:off x="2673275" y="2491912"/>
            <a:ext cx="714845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i="0" dirty="0">
                <a:solidFill>
                  <a:srgbClr val="FF0000"/>
                </a:solidFill>
                <a:effectLst/>
                <a:latin typeface="-apple-system"/>
              </a:rPr>
              <a:t>Warning</a:t>
            </a:r>
            <a:endParaRPr lang="en-GB" sz="240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endParaRPr lang="en-GB" sz="240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en-GB" sz="2800" b="0" i="0" u="sng" dirty="0">
                <a:solidFill>
                  <a:schemeClr val="tx1"/>
                </a:solidFill>
                <a:effectLst/>
                <a:latin typeface="unse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EKS clusters cost $0.10 per hour</a:t>
            </a:r>
            <a:r>
              <a:rPr lang="en-GB" sz="1800" b="0" i="0" dirty="0">
                <a:solidFill>
                  <a:schemeClr val="tx1"/>
                </a:solidFill>
                <a:effectLst/>
                <a:latin typeface="unset"/>
              </a:rPr>
              <a:t>, so you may incur charges by running this tutorial. The cost should be a few dollars at most, but be sure to delete your infrastructure promptly to avoid additional charges. We are not responsible for any charges you may incur.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GB" b="1" i="0" dirty="0">
                <a:effectLst/>
                <a:latin typeface="-apple-system"/>
              </a:rPr>
              <a:t>Why deploy with Terraform?</a:t>
            </a:r>
            <a:br>
              <a:rPr lang="en-GB" b="1" i="0" dirty="0">
                <a:effectLst/>
                <a:latin typeface="-apple-system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l">
              <a:buNone/>
            </a:pP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While you could use the built-in AWS provisioning processes (UI, CLI, CloudFormation) for EKS clusters, Terraform provides you with several benefits: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chemeClr val="tx1"/>
                </a:solidFill>
                <a:effectLst/>
                <a:latin typeface="var(--token-typography-body-300-font-family)"/>
              </a:rPr>
              <a:t>Unified Workflow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var(--token-typography-body-300-font-family)"/>
              </a:rPr>
              <a:t> - If you already use Terraform to deploy AWS infrastructure, you can use the same workflow to deploy both EKS clusters and applications into those clusters.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chemeClr val="tx1"/>
                </a:solidFill>
                <a:effectLst/>
                <a:latin typeface="var(--token-typography-body-300-font-family)"/>
              </a:rPr>
              <a:t>Full Lifecycle Management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var(--token-typography-body-300-font-family)"/>
              </a:rPr>
              <a:t> - Terraform creates, updates, and deletes tracked resources without requiring you to inspect an API to identify those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chemeClr val="tx1"/>
                </a:solidFill>
                <a:effectLst/>
                <a:latin typeface="var(--token-typography-body-300-font-family)"/>
              </a:rPr>
              <a:t>Graph of Relationships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var(--token-typography-body-300-font-family)"/>
              </a:rPr>
              <a:t> - Terraform determines and observes dependencies between resources. For example, if an AWS Kubernetes cluster needs a specific VPC and subnet configurations, Terraform will not attempt to create the cluster if it fails to provision the VPC and subnet first.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2000" b="0" i="0" dirty="0">
              <a:solidFill>
                <a:schemeClr val="tx1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GB" b="1" i="0" dirty="0">
                <a:effectLst/>
                <a:latin typeface="-apple-system"/>
              </a:rPr>
              <a:t>Prerequisites</a:t>
            </a:r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l">
              <a:buNone/>
            </a:pP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This tutorial assumes that you are familiar with the Terraform workflow. </a:t>
            </a:r>
          </a:p>
          <a:p>
            <a:pPr marL="50800" indent="0" algn="l">
              <a:buNone/>
            </a:pP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For this tutorial, you will need: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Terraform v1.3+ installed locally.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an </a:t>
            </a:r>
            <a:r>
              <a:rPr lang="en-GB" sz="2000" b="0" i="0" u="sng" dirty="0">
                <a:solidFill>
                  <a:schemeClr val="tx1"/>
                </a:solidFill>
                <a:effectLst/>
                <a:latin typeface="var(--token-typography-body-300-font-family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account</a:t>
            </a:r>
            <a:endParaRPr lang="en-GB" sz="20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the AWS CLI v2.7.0/v1.24.0 or newer, </a:t>
            </a:r>
            <a:r>
              <a:rPr lang="en-GB" sz="2000" b="0" i="0" u="sng" dirty="0">
                <a:solidFill>
                  <a:schemeClr val="tx1"/>
                </a:solidFill>
                <a:effectLst/>
                <a:latin typeface="var(--token-typography-body-300-font-family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installed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 and </a:t>
            </a:r>
            <a:r>
              <a:rPr lang="en-GB" sz="2000" b="0" i="0" u="sng" dirty="0">
                <a:solidFill>
                  <a:schemeClr val="tx1"/>
                </a:solidFill>
                <a:effectLst/>
                <a:latin typeface="var(--token-typography-body-300-font-family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configured</a:t>
            </a:r>
            <a:endParaRPr lang="en-GB" sz="20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u="sng" dirty="0">
                <a:solidFill>
                  <a:schemeClr val="tx1"/>
                </a:solidFill>
                <a:effectLst/>
                <a:latin typeface="var(--token-typography-body-300-font-family)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IAM Authenticator</a:t>
            </a:r>
            <a:endParaRPr lang="en-GB" sz="20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b="0" i="0" u="sng" dirty="0">
                <a:solidFill>
                  <a:schemeClr val="tx1"/>
                </a:solidFill>
                <a:effectLst/>
                <a:latin typeface="var(--token-typography-body-300-font-family)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kubectl</a:t>
            </a:r>
            <a:r>
              <a:rPr lang="en-GB" sz="2000" b="0" i="0" dirty="0">
                <a:solidFill>
                  <a:schemeClr val="tx1"/>
                </a:solidFill>
                <a:effectLst/>
                <a:latin typeface="-apple-system"/>
              </a:rPr>
              <a:t> v1.24.0 or newer</a:t>
            </a:r>
          </a:p>
        </p:txBody>
      </p:sp>
    </p:spTree>
    <p:extLst>
      <p:ext uri="{BB962C8B-B14F-4D97-AF65-F5344CB8AC3E}">
        <p14:creationId xmlns:p14="http://schemas.microsoft.com/office/powerpoint/2010/main" val="356211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GB" sz="3200" dirty="0">
                <a:latin typeface="-apple-system"/>
              </a:rPr>
              <a:t>EKS Cluster Architecture – Example</a:t>
            </a:r>
            <a:endParaRPr lang="en-GB" sz="3200" b="1" i="0" dirty="0">
              <a:effectLst/>
              <a:latin typeface="-apple-system"/>
            </a:endParaRPr>
          </a:p>
        </p:txBody>
      </p:sp>
      <p:pic>
        <p:nvPicPr>
          <p:cNvPr id="1026" name="Picture 2" descr="An overview of the EKS installation with VPC, three public subnets communicating with three private subnets with an EKS cluster across different Availability Zones.">
            <a:extLst>
              <a:ext uri="{FF2B5EF4-FFF2-40B4-BE49-F238E27FC236}">
                <a16:creationId xmlns:a16="http://schemas.microsoft.com/office/drawing/2014/main" id="{630D939C-B6A5-FB11-AE65-5AD2D42D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534" y="3562621"/>
            <a:ext cx="4758466" cy="32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ubernetes architecture">
            <a:extLst>
              <a:ext uri="{FF2B5EF4-FFF2-40B4-BE49-F238E27FC236}">
                <a16:creationId xmlns:a16="http://schemas.microsoft.com/office/drawing/2014/main" id="{C575B7B0-80C8-E72C-7A99-3DEA855C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29" y="813759"/>
            <a:ext cx="4612403" cy="314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BCEEEF-EBAB-D600-0EDF-6FDB42D47345}"/>
              </a:ext>
            </a:extLst>
          </p:cNvPr>
          <p:cNvSpPr txBox="1"/>
          <p:nvPr/>
        </p:nvSpPr>
        <p:spPr>
          <a:xfrm>
            <a:off x="7853081" y="1798325"/>
            <a:ext cx="3162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5"/>
              </a:rPr>
              <a:t>https://www.cncf.io/blog/2019/08/19/how-kubernetes-works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ADC43-C3B4-F4A3-2826-944F6D006379}"/>
              </a:ext>
            </a:extLst>
          </p:cNvPr>
          <p:cNvSpPr txBox="1"/>
          <p:nvPr/>
        </p:nvSpPr>
        <p:spPr>
          <a:xfrm>
            <a:off x="3480098" y="5047434"/>
            <a:ext cx="3792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6"/>
              </a:rPr>
              <a:t>https://developer.hashicorp.com/terraform/tutorials/kubernetes/eks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606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GB" sz="3200" dirty="0">
                <a:latin typeface="-apple-system"/>
              </a:rPr>
              <a:t>DEMO TIME</a:t>
            </a:r>
            <a:endParaRPr lang="en-GB" sz="3200" b="1" i="0" dirty="0"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F0B9F-3BAE-0584-31FB-4EB2E44D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35" y="1321872"/>
            <a:ext cx="7734300" cy="4000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FDFA5C-2A57-E724-567F-03FCA417A7C5}"/>
                  </a:ext>
                </a:extLst>
              </p14:cNvPr>
              <p14:cNvContentPartPr/>
              <p14:nvPr/>
            </p14:nvContentPartPr>
            <p14:xfrm>
              <a:off x="3419710" y="4911012"/>
              <a:ext cx="1943640" cy="1855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FDFA5C-2A57-E724-567F-03FCA417A7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3590" y="4904892"/>
                <a:ext cx="1955880" cy="18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4C22ACF-80DB-BDB4-6939-70D9C56C509B}"/>
                  </a:ext>
                </a:extLst>
              </p14:cNvPr>
              <p14:cNvContentPartPr/>
              <p14:nvPr/>
            </p14:nvContentPartPr>
            <p14:xfrm>
              <a:off x="3402790" y="5121612"/>
              <a:ext cx="809280" cy="329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4C22ACF-80DB-BDB4-6939-70D9C56C50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9790" y="5058972"/>
                <a:ext cx="934920" cy="4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36476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403</Words>
  <Application>Microsoft Macintosh PowerPoint</Application>
  <PresentationFormat>Widescreen</PresentationFormat>
  <Paragraphs>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 Rounded</vt:lpstr>
      <vt:lpstr>Calibri</vt:lpstr>
      <vt:lpstr>-apple-system</vt:lpstr>
      <vt:lpstr>Libre Franklin</vt:lpstr>
      <vt:lpstr>Arial</vt:lpstr>
      <vt:lpstr>unset</vt:lpstr>
      <vt:lpstr>var(--token-typography-body-300-font-family)</vt:lpstr>
      <vt:lpstr>1_Custom Design</vt:lpstr>
      <vt:lpstr>PowerPoint Presentation</vt:lpstr>
      <vt:lpstr>About the Speaker</vt:lpstr>
      <vt:lpstr>Provisioning an EKS Cluster (AWS)</vt:lpstr>
      <vt:lpstr>Provisioning an EKS Cluster (AWS)</vt:lpstr>
      <vt:lpstr>PowerPoint Presentation</vt:lpstr>
      <vt:lpstr>Why deploy with Terraform?  </vt:lpstr>
      <vt:lpstr>Prerequisites</vt:lpstr>
      <vt:lpstr>EKS Cluster Architecture – Example</vt:lpstr>
      <vt:lpstr>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Madhu Kumar</cp:lastModifiedBy>
  <cp:revision>34</cp:revision>
  <dcterms:modified xsi:type="dcterms:W3CDTF">2023-10-25T17:46:05Z</dcterms:modified>
</cp:coreProperties>
</file>